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8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3"/>
  </p:normalViewPr>
  <p:slideViewPr>
    <p:cSldViewPr snapToGrid="0" snapToObjects="1">
      <p:cViewPr varScale="1">
        <p:scale>
          <a:sx n="125" d="100"/>
          <a:sy n="125" d="100"/>
        </p:scale>
        <p:origin x="184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6DE-A8D8-4549-9A5A-8EA49D7DDD4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E7F-1471-384D-880B-ABEDFA46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2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6DE-A8D8-4549-9A5A-8EA49D7DDD4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E7F-1471-384D-880B-ABEDFA46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6DE-A8D8-4549-9A5A-8EA49D7DDD4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E7F-1471-384D-880B-ABEDFA46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6DE-A8D8-4549-9A5A-8EA49D7DDD4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E7F-1471-384D-880B-ABEDFA46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2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6DE-A8D8-4549-9A5A-8EA49D7DDD4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E7F-1471-384D-880B-ABEDFA46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6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6DE-A8D8-4549-9A5A-8EA49D7DDD4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E7F-1471-384D-880B-ABEDFA46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8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6DE-A8D8-4549-9A5A-8EA49D7DDD4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E7F-1471-384D-880B-ABEDFA46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5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6DE-A8D8-4549-9A5A-8EA49D7DDD4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E7F-1471-384D-880B-ABEDFA46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6DE-A8D8-4549-9A5A-8EA49D7DDD4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E7F-1471-384D-880B-ABEDFA46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6DE-A8D8-4549-9A5A-8EA49D7DDD4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E7F-1471-384D-880B-ABEDFA46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9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6DE-A8D8-4549-9A5A-8EA49D7DDD4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E7F-1471-384D-880B-ABEDFA46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7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06DE-A8D8-4549-9A5A-8EA49D7DDD43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0DE7F-1471-384D-880B-ABEDFA46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4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9627" y="648345"/>
          <a:ext cx="8913450" cy="5629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477">
                  <a:extLst>
                    <a:ext uri="{9D8B030D-6E8A-4147-A177-3AD203B41FA5}">
                      <a16:colId xmlns:a16="http://schemas.microsoft.com/office/drawing/2014/main" val="1416719952"/>
                    </a:ext>
                  </a:extLst>
                </a:gridCol>
                <a:gridCol w="711477">
                  <a:extLst>
                    <a:ext uri="{9D8B030D-6E8A-4147-A177-3AD203B41FA5}">
                      <a16:colId xmlns:a16="http://schemas.microsoft.com/office/drawing/2014/main" val="1189248369"/>
                    </a:ext>
                  </a:extLst>
                </a:gridCol>
                <a:gridCol w="711477">
                  <a:extLst>
                    <a:ext uri="{9D8B030D-6E8A-4147-A177-3AD203B41FA5}">
                      <a16:colId xmlns:a16="http://schemas.microsoft.com/office/drawing/2014/main" val="3589860876"/>
                    </a:ext>
                  </a:extLst>
                </a:gridCol>
                <a:gridCol w="711477">
                  <a:extLst>
                    <a:ext uri="{9D8B030D-6E8A-4147-A177-3AD203B41FA5}">
                      <a16:colId xmlns:a16="http://schemas.microsoft.com/office/drawing/2014/main" val="4182206000"/>
                    </a:ext>
                  </a:extLst>
                </a:gridCol>
                <a:gridCol w="711477">
                  <a:extLst>
                    <a:ext uri="{9D8B030D-6E8A-4147-A177-3AD203B41FA5}">
                      <a16:colId xmlns:a16="http://schemas.microsoft.com/office/drawing/2014/main" val="2370211518"/>
                    </a:ext>
                  </a:extLst>
                </a:gridCol>
                <a:gridCol w="711477">
                  <a:extLst>
                    <a:ext uri="{9D8B030D-6E8A-4147-A177-3AD203B41FA5}">
                      <a16:colId xmlns:a16="http://schemas.microsoft.com/office/drawing/2014/main" val="2377439576"/>
                    </a:ext>
                  </a:extLst>
                </a:gridCol>
                <a:gridCol w="711477">
                  <a:extLst>
                    <a:ext uri="{9D8B030D-6E8A-4147-A177-3AD203B41FA5}">
                      <a16:colId xmlns:a16="http://schemas.microsoft.com/office/drawing/2014/main" val="2197345939"/>
                    </a:ext>
                  </a:extLst>
                </a:gridCol>
              </a:tblGrid>
              <a:tr h="541280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Points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Bonus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8314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Read question aloud before writing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baseline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6427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Underline key terms/ phrases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baseline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6392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Correct answer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6914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Provide</a:t>
                      </a: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written  reasoning for correct answer </a:t>
                      </a:r>
                    </a:p>
                  </a:txBody>
                  <a:tcPr marL="65315" marR="65315" marT="32657" marB="3265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57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65315" marR="65315" marT="32657" marB="3265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7999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F286452-DAD1-0C4F-8476-10DA30579669}"/>
              </a:ext>
            </a:extLst>
          </p:cNvPr>
          <p:cNvSpPr txBox="1"/>
          <p:nvPr/>
        </p:nvSpPr>
        <p:spPr>
          <a:xfrm>
            <a:off x="71438" y="77932"/>
            <a:ext cx="90011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entury Gothic" panose="020B0502020202020204" pitchFamily="34" charset="0"/>
                <a:ea typeface="AGRestingTeacherFaceSolid Mediu" panose="02000603000000000000" pitchFamily="2" charset="0"/>
              </a:rPr>
              <a:t>Visit to Earth Score Sheet</a:t>
            </a:r>
          </a:p>
        </p:txBody>
      </p:sp>
    </p:spTree>
    <p:extLst>
      <p:ext uri="{BB962C8B-B14F-4D97-AF65-F5344CB8AC3E}">
        <p14:creationId xmlns:p14="http://schemas.microsoft.com/office/powerpoint/2010/main" val="255221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</Words>
  <Application>Microsoft Macintosh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AGRestingTeacherFaceSolid Mediu</vt:lpstr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Ariane Huddleston</dc:creator>
  <cp:lastModifiedBy>Ariane Huddleston</cp:lastModifiedBy>
  <cp:revision>1</cp:revision>
  <dcterms:created xsi:type="dcterms:W3CDTF">2019-04-22T21:39:56Z</dcterms:created>
  <dcterms:modified xsi:type="dcterms:W3CDTF">2019-04-22T21:40:34Z</dcterms:modified>
</cp:coreProperties>
</file>