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3"/>
  </p:normalViewPr>
  <p:slideViewPr>
    <p:cSldViewPr snapToGrid="0" snapToObjects="1">
      <p:cViewPr varScale="1">
        <p:scale>
          <a:sx n="125" d="100"/>
          <a:sy n="125" d="100"/>
        </p:scale>
        <p:origin x="216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6DF2-C38E-F04E-B0FC-F44A7DFC9B84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9F7-15AE-4247-AECE-070184FFC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444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6DF2-C38E-F04E-B0FC-F44A7DFC9B84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9F7-15AE-4247-AECE-070184FFC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4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6DF2-C38E-F04E-B0FC-F44A7DFC9B84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9F7-15AE-4247-AECE-070184FFC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5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6DF2-C38E-F04E-B0FC-F44A7DFC9B84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9F7-15AE-4247-AECE-070184FFC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65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6DF2-C38E-F04E-B0FC-F44A7DFC9B84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9F7-15AE-4247-AECE-070184FFC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06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6DF2-C38E-F04E-B0FC-F44A7DFC9B84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9F7-15AE-4247-AECE-070184FFC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00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6DF2-C38E-F04E-B0FC-F44A7DFC9B84}" type="datetimeFigureOut">
              <a:rPr lang="en-US" smtClean="0"/>
              <a:t>1/27/19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9F7-15AE-4247-AECE-070184FFC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57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6DF2-C38E-F04E-B0FC-F44A7DFC9B84}" type="datetimeFigureOut">
              <a:rPr lang="en-US" smtClean="0"/>
              <a:t>1/27/19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9F7-15AE-4247-AECE-070184FFC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7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6DF2-C38E-F04E-B0FC-F44A7DFC9B84}" type="datetimeFigureOut">
              <a:rPr lang="en-US" smtClean="0"/>
              <a:t>1/27/19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9F7-15AE-4247-AECE-070184FFC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14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6DF2-C38E-F04E-B0FC-F44A7DFC9B84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9F7-15AE-4247-AECE-070184FFC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16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6DF2-C38E-F04E-B0FC-F44A7DFC9B84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9F7-15AE-4247-AECE-070184FFC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8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86DF2-C38E-F04E-B0FC-F44A7DFC9B84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DD9F7-15AE-4247-AECE-070184FFC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36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F576A75-FE3C-984A-B2D1-9C2A15AAABA2}"/>
              </a:ext>
            </a:extLst>
          </p:cNvPr>
          <p:cNvSpPr txBox="1"/>
          <p:nvPr/>
        </p:nvSpPr>
        <p:spPr>
          <a:xfrm>
            <a:off x="0" y="0"/>
            <a:ext cx="914400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Century Gothic" panose="020B0502020202020204" pitchFamily="34" charset="0"/>
              </a:rPr>
              <a:t>Why is it hotter in the summer than in the winter?</a:t>
            </a: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A  Earth is closer to the Sun in the summer and farther from     </a:t>
            </a:r>
          </a:p>
          <a:p>
            <a:r>
              <a:rPr lang="en-US" sz="2400" dirty="0">
                <a:latin typeface="Century Gothic" panose="020B0502020202020204" pitchFamily="34" charset="0"/>
              </a:rPr>
              <a:t>     the Sun in winter.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B   As Earth rotates, the side facing the Sun experiences </a:t>
            </a:r>
          </a:p>
          <a:p>
            <a:r>
              <a:rPr lang="en-US" sz="2400" dirty="0">
                <a:latin typeface="Century Gothic" panose="020B0502020202020204" pitchFamily="34" charset="0"/>
              </a:rPr>
              <a:t>     summer, making it hotter.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C  Plants and animals give off more heat in the summer,  </a:t>
            </a:r>
          </a:p>
          <a:p>
            <a:r>
              <a:rPr lang="en-US" sz="2400" dirty="0">
                <a:latin typeface="Century Gothic" panose="020B0502020202020204" pitchFamily="34" charset="0"/>
              </a:rPr>
              <a:t>     making Earth hotter.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D  Earth is tilted on its axis as it orbits the Sun, making the half </a:t>
            </a:r>
          </a:p>
          <a:p>
            <a:r>
              <a:rPr lang="en-US" sz="2400" dirty="0">
                <a:latin typeface="Century Gothic" panose="020B0502020202020204" pitchFamily="34" charset="0"/>
              </a:rPr>
              <a:t>     tilted toward the Sun feel hotter.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E   It does not snow in the Summer, so it is hotter.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F   The Earth’s tilt on its axis changes as the Sun orbits Earth.</a:t>
            </a:r>
          </a:p>
        </p:txBody>
      </p:sp>
    </p:spTree>
    <p:extLst>
      <p:ext uri="{BB962C8B-B14F-4D97-AF65-F5344CB8AC3E}">
        <p14:creationId xmlns:p14="http://schemas.microsoft.com/office/powerpoint/2010/main" val="3555883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118</Words>
  <Application>Microsoft Macintosh PowerPoint</Application>
  <PresentationFormat>Letter Paper (8.5x11 in)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Ariane Huddleston</dc:creator>
  <cp:lastModifiedBy>Ariane Huddleston</cp:lastModifiedBy>
  <cp:revision>6</cp:revision>
  <cp:lastPrinted>2019-01-27T22:28:08Z</cp:lastPrinted>
  <dcterms:created xsi:type="dcterms:W3CDTF">2019-01-27T21:46:02Z</dcterms:created>
  <dcterms:modified xsi:type="dcterms:W3CDTF">2019-01-27T22:39:40Z</dcterms:modified>
</cp:coreProperties>
</file>